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4"/>
  </p:sldMasterIdLst>
  <p:notesMasterIdLst>
    <p:notesMasterId r:id="rId28"/>
  </p:notesMasterIdLst>
  <p:handoutMasterIdLst>
    <p:handoutMasterId r:id="rId29"/>
  </p:handoutMasterIdLst>
  <p:sldIdLst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ne KRISTOFFERSEN - ESMO" initials="LK-E" lastIdx="107" clrIdx="0"/>
  <p:cmAuthor id="2" name="Microsoft Office User" initials="Office" lastIdx="1" clrIdx="1"/>
  <p:cmAuthor id="3" name="Sarah Weatherby" initials="SW" lastIdx="3" clrIdx="2">
    <p:extLst>
      <p:ext uri="{19B8F6BF-5375-455C-9EA6-DF929625EA0E}">
        <p15:presenceInfo xmlns:p15="http://schemas.microsoft.com/office/powerpoint/2012/main" userId="S::sarahweatherby@wearetmc.co.uk::e81c65c1-793a-4510-9e1e-a51f0b8dac63" providerId="AD"/>
      </p:ext>
    </p:extLst>
  </p:cmAuthor>
  <p:cmAuthor id="4" name="Claire BRAMLEY - ESMO" initials="CB-E" lastIdx="6" clrIdx="3">
    <p:extLst>
      <p:ext uri="{19B8F6BF-5375-455C-9EA6-DF929625EA0E}">
        <p15:presenceInfo xmlns:p15="http://schemas.microsoft.com/office/powerpoint/2012/main" userId="S::claire.bramley@esmo.org::1449f545-f185-4463-b7c5-c0d0586de4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5271"/>
    <a:srgbClr val="D1EBEC"/>
    <a:srgbClr val="000000"/>
    <a:srgbClr val="E9EBF5"/>
    <a:srgbClr val="868684"/>
    <a:srgbClr val="151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7"/>
    <p:restoredTop sz="94699"/>
  </p:normalViewPr>
  <p:slideViewPr>
    <p:cSldViewPr snapToGrid="0" snapToObjects="1">
      <p:cViewPr varScale="1">
        <p:scale>
          <a:sx n="124" d="100"/>
          <a:sy n="124" d="100"/>
        </p:scale>
        <p:origin x="1120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0" d="100"/>
          <a:sy n="170" d="100"/>
        </p:scale>
        <p:origin x="65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63C354-47FF-4E35-84EC-14E3986D33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3F81EA-D9E6-48C2-AB3C-ACFADD5DD1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2B5E5-1A04-4F46-9EC7-32333EF7F9CE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1E49A-ACB1-48C9-A3AE-554DC72FA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49869-C21F-4327-8DD3-FDEFA3B70E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EB64F-0BA7-465C-979B-218390FD90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47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5FD0E-FA98-374B-914F-1194DECB82C3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29822-DDD5-4743-BFC7-0C55817B1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84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82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746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0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1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676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351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69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80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006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685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557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638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724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763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790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811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691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487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448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471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814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1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150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424658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AB7B4110EB5440BE5370393EC3050F" ma:contentTypeVersion="12" ma:contentTypeDescription="Create a new document." ma:contentTypeScope="" ma:versionID="bc77bd9b3a81065d9ce427b0bd13c2fb">
  <xsd:schema xmlns:xsd="http://www.w3.org/2001/XMLSchema" xmlns:xs="http://www.w3.org/2001/XMLSchema" xmlns:p="http://schemas.microsoft.com/office/2006/metadata/properties" xmlns:ns2="4fd04a78-78d1-47a2-b92f-84ee2b95f608" xmlns:ns3="235ff43d-26a7-42ea-a8c4-18be9aacb69b" targetNamespace="http://schemas.microsoft.com/office/2006/metadata/properties" ma:root="true" ma:fieldsID="b771cf38847345251c5c08f9da6a013b" ns2:_="" ns3:_="">
    <xsd:import namespace="4fd04a78-78d1-47a2-b92f-84ee2b95f608"/>
    <xsd:import namespace="235ff43d-26a7-42ea-a8c4-18be9aacb6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d04a78-78d1-47a2-b92f-84ee2b95f6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ff43d-26a7-42ea-a8c4-18be9aacb69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35ff43d-26a7-42ea-a8c4-18be9aacb69b">
      <UserInfo>
        <DisplayName>Sarah Weatherby</DisplayName>
        <AccountId>800</AccountId>
        <AccountType/>
      </UserInfo>
      <UserInfo>
        <DisplayName>Francesca Garnsey</DisplayName>
        <AccountId>799</AccountId>
        <AccountType/>
      </UserInfo>
      <UserInfo>
        <DisplayName>Jan McCloud</DisplayName>
        <AccountId>801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381C02D-9396-4343-A6D9-9E3A9CE8F2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d04a78-78d1-47a2-b92f-84ee2b95f608"/>
    <ds:schemaRef ds:uri="235ff43d-26a7-42ea-a8c4-18be9aacb6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837F01-75DD-49D8-86C5-67543670D6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BCFA0C-28E4-4ED1-9A4E-00A2049D29E4}">
  <ds:schemaRefs>
    <ds:schemaRef ds:uri="http://schemas.microsoft.com/office/2006/metadata/properties"/>
    <ds:schemaRef ds:uri="http://schemas.microsoft.com/office/infopath/2007/PartnerControls"/>
    <ds:schemaRef ds:uri="235ff43d-26a7-42ea-a8c4-18be9aacb69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12859</TotalTime>
  <Words>0</Words>
  <Application>Microsoft Macintosh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Gary Clowes</cp:lastModifiedBy>
  <cp:revision>430</cp:revision>
  <cp:lastPrinted>2018-06-04T09:32:15Z</cp:lastPrinted>
  <dcterms:created xsi:type="dcterms:W3CDTF">2018-03-12T09:56:45Z</dcterms:created>
  <dcterms:modified xsi:type="dcterms:W3CDTF">2020-12-01T15:06:47Z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0x010100FDAB7B4110EB5440BE5370393EC3050F</vt:lpwstr>
  </property>
</Properties>
</file>